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4" r:id="rId3"/>
    <p:sldId id="316" r:id="rId4"/>
    <p:sldId id="319" r:id="rId5"/>
    <p:sldId id="320" r:id="rId6"/>
    <p:sldId id="325" r:id="rId7"/>
    <p:sldId id="328" r:id="rId8"/>
    <p:sldId id="331" r:id="rId9"/>
    <p:sldId id="335" r:id="rId10"/>
    <p:sldId id="336" r:id="rId11"/>
    <p:sldId id="337" r:id="rId12"/>
    <p:sldId id="343" r:id="rId13"/>
    <p:sldId id="344" r:id="rId14"/>
    <p:sldId id="347" r:id="rId15"/>
    <p:sldId id="351" r:id="rId16"/>
    <p:sldId id="353" r:id="rId17"/>
    <p:sldId id="354" r:id="rId18"/>
    <p:sldId id="356" r:id="rId19"/>
    <p:sldId id="357" r:id="rId20"/>
    <p:sldId id="358" r:id="rId21"/>
    <p:sldId id="359" r:id="rId22"/>
    <p:sldId id="360" r:id="rId23"/>
    <p:sldId id="363" r:id="rId24"/>
    <p:sldId id="364" r:id="rId25"/>
  </p:sldIdLst>
  <p:sldSz cx="9144000" cy="6858000" type="screen4x3"/>
  <p:notesSz cx="6858000" cy="9144000"/>
  <p:photoAlbum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29" autoAdjust="0"/>
  </p:normalViewPr>
  <p:slideViewPr>
    <p:cSldViewPr>
      <p:cViewPr varScale="1">
        <p:scale>
          <a:sx n="80" d="100"/>
          <a:sy n="80" d="100"/>
        </p:scale>
        <p:origin x="-156" y="-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83699-BBAD-4DA4-9ED9-639CB698D77D}" type="datetimeFigureOut">
              <a:rPr lang="fr-FR" smtClean="0"/>
              <a:pPr/>
              <a:t>23/03/2025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2590A-13B3-4EC9-A506-5E6CE0AA80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 advClick="0" advTm="3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83699-BBAD-4DA4-9ED9-639CB698D77D}" type="datetimeFigureOut">
              <a:rPr lang="fr-FR" smtClean="0"/>
              <a:pPr/>
              <a:t>23/03/2025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2590A-13B3-4EC9-A506-5E6CE0AA80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 advClick="0" advTm="3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83699-BBAD-4DA4-9ED9-639CB698D77D}" type="datetimeFigureOut">
              <a:rPr lang="fr-FR" smtClean="0"/>
              <a:pPr/>
              <a:t>23/03/2025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2590A-13B3-4EC9-A506-5E6CE0AA80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 advClick="0" advTm="3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83699-BBAD-4DA4-9ED9-639CB698D77D}" type="datetimeFigureOut">
              <a:rPr lang="fr-FR" smtClean="0"/>
              <a:pPr/>
              <a:t>23/03/2025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2590A-13B3-4EC9-A506-5E6CE0AA80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 advClick="0" advTm="3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83699-BBAD-4DA4-9ED9-639CB698D77D}" type="datetimeFigureOut">
              <a:rPr lang="fr-FR" smtClean="0"/>
              <a:pPr/>
              <a:t>23/03/2025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2590A-13B3-4EC9-A506-5E6CE0AA80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 advClick="0" advTm="3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83699-BBAD-4DA4-9ED9-639CB698D77D}" type="datetimeFigureOut">
              <a:rPr lang="fr-FR" smtClean="0"/>
              <a:pPr/>
              <a:t>23/03/2025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2590A-13B3-4EC9-A506-5E6CE0AA80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 advClick="0" advTm="3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83699-BBAD-4DA4-9ED9-639CB698D77D}" type="datetimeFigureOut">
              <a:rPr lang="fr-FR" smtClean="0"/>
              <a:pPr/>
              <a:t>23/03/2025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2590A-13B3-4EC9-A506-5E6CE0AA80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 advClick="0" advTm="3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83699-BBAD-4DA4-9ED9-639CB698D77D}" type="datetimeFigureOut">
              <a:rPr lang="fr-FR" smtClean="0"/>
              <a:pPr/>
              <a:t>23/03/2025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2590A-13B3-4EC9-A506-5E6CE0AA80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 advClick="0" advTm="3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83699-BBAD-4DA4-9ED9-639CB698D77D}" type="datetimeFigureOut">
              <a:rPr lang="fr-FR" smtClean="0"/>
              <a:pPr/>
              <a:t>23/03/2025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2590A-13B3-4EC9-A506-5E6CE0AA80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 advClick="0" advTm="3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83699-BBAD-4DA4-9ED9-639CB698D77D}" type="datetimeFigureOut">
              <a:rPr lang="fr-FR" smtClean="0"/>
              <a:pPr/>
              <a:t>23/03/2025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2590A-13B3-4EC9-A506-5E6CE0AA80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 advClick="0" advTm="3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83699-BBAD-4DA4-9ED9-639CB698D77D}" type="datetimeFigureOut">
              <a:rPr lang="fr-FR" smtClean="0"/>
              <a:pPr/>
              <a:t>23/03/2025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2590A-13B3-4EC9-A506-5E6CE0AA80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 advClick="0" advTm="3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83699-BBAD-4DA4-9ED9-639CB698D77D}" type="datetimeFigureOut">
              <a:rPr lang="fr-FR" smtClean="0"/>
              <a:pPr/>
              <a:t>23/03/2025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2590A-13B3-4EC9-A506-5E6CE0AA80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3000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067944" y="1340768"/>
            <a:ext cx="5076056" cy="4298032"/>
          </a:xfrm>
        </p:spPr>
        <p:txBody>
          <a:bodyPr>
            <a:normAutofit/>
          </a:bodyPr>
          <a:lstStyle/>
          <a:p>
            <a:endParaRPr lang="fr-FR" b="1" dirty="0" smtClean="0">
              <a:solidFill>
                <a:schemeClr val="tx1"/>
              </a:solidFill>
            </a:endParaRPr>
          </a:p>
          <a:p>
            <a:r>
              <a:rPr lang="fr-FR" b="1" dirty="0" smtClean="0">
                <a:solidFill>
                  <a:schemeClr val="tx1"/>
                </a:solidFill>
              </a:rPr>
              <a:t>Guadalajara</a:t>
            </a:r>
          </a:p>
          <a:p>
            <a:endParaRPr lang="fr-FR" b="1" dirty="0" smtClean="0">
              <a:solidFill>
                <a:schemeClr val="tx1"/>
              </a:solidFill>
            </a:endParaRPr>
          </a:p>
          <a:p>
            <a:r>
              <a:rPr lang="fr-FR" b="1" dirty="0" smtClean="0">
                <a:solidFill>
                  <a:schemeClr val="tx1"/>
                </a:solidFill>
              </a:rPr>
              <a:t>Tolède</a:t>
            </a:r>
          </a:p>
          <a:p>
            <a:endParaRPr lang="fr-FR" b="1" dirty="0" smtClean="0">
              <a:solidFill>
                <a:schemeClr val="tx1"/>
              </a:solidFill>
            </a:endParaRPr>
          </a:p>
          <a:p>
            <a:r>
              <a:rPr lang="fr-FR" b="1" dirty="0" smtClean="0">
                <a:solidFill>
                  <a:schemeClr val="tx1"/>
                </a:solidFill>
              </a:rPr>
              <a:t>Madrid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95536" y="404664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Photos échange Espagne </a:t>
            </a:r>
            <a:r>
              <a:rPr lang="fr-FR" sz="3200" b="1" dirty="0" err="1" smtClean="0">
                <a:solidFill>
                  <a:schemeClr val="tx1"/>
                </a:solidFill>
              </a:rPr>
              <a:t>Bachibac</a:t>
            </a:r>
            <a:r>
              <a:rPr lang="fr-FR" sz="3200" b="1" dirty="0" smtClean="0">
                <a:solidFill>
                  <a:schemeClr val="tx1"/>
                </a:solidFill>
              </a:rPr>
              <a:t> 2023</a:t>
            </a: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80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81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 rot="16200000">
            <a:off x="114300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82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 rot="16200000">
            <a:off x="114300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82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83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84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85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85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 rot="16200000">
            <a:off x="114300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85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85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 rot="16200000">
            <a:off x="114300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71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 rot="16200000">
            <a:off x="114300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85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 rot="16200000">
            <a:off x="114300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85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 rot="16200000">
            <a:off x="114300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86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86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 rot="16200000">
            <a:off x="114300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87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71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72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73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74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 rot="16200000">
            <a:off x="114300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75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 rot="16200000">
            <a:off x="1143000" y="1500188"/>
            <a:ext cx="6858000" cy="385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789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 rot="16200000">
            <a:off x="114300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IMG_480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8</Words>
  <Application>Microsoft Office PowerPoint</Application>
  <PresentationFormat>Affichage à l'écran (4:3)</PresentationFormat>
  <Paragraphs>7</Paragraphs>
  <Slides>24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Album photo</dc:title>
  <dc:creator>TTG</dc:creator>
  <cp:lastModifiedBy>tygou01@neuf.fr</cp:lastModifiedBy>
  <cp:revision>13</cp:revision>
  <dcterms:created xsi:type="dcterms:W3CDTF">2024-02-19T10:43:51Z</dcterms:created>
  <dcterms:modified xsi:type="dcterms:W3CDTF">2025-03-23T18:06:06Z</dcterms:modified>
</cp:coreProperties>
</file>